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144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283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2110-4862-4895-ACF3-A965429030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631A-1A37-4707-BE9C-1F74A4F0BA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2110-4862-4895-ACF3-A965429030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631A-1A37-4707-BE9C-1F74A4F0BA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2110-4862-4895-ACF3-A965429030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631A-1A37-4707-BE9C-1F74A4F0BA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2110-4862-4895-ACF3-A965429030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631A-1A37-4707-BE9C-1F74A4F0BA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2110-4862-4895-ACF3-A965429030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631A-1A37-4707-BE9C-1F74A4F0BA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2110-4862-4895-ACF3-A965429030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631A-1A37-4707-BE9C-1F74A4F0BA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2110-4862-4895-ACF3-A965429030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631A-1A37-4707-BE9C-1F74A4F0BA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2110-4862-4895-ACF3-A965429030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631A-1A37-4707-BE9C-1F74A4F0BA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2110-4862-4895-ACF3-A965429030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631A-1A37-4707-BE9C-1F74A4F0BA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2110-4862-4895-ACF3-A965429030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631A-1A37-4707-BE9C-1F74A4F0BA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2110-4862-4895-ACF3-A965429030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2631A-1A37-4707-BE9C-1F74A4F0BA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32110-4862-4895-ACF3-A9654290301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631A-1A37-4707-BE9C-1F74A4F0BAC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mailto:ABRAMS@CHEROKEECOUNTYGOP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.LUEDKE@CHEROKEECOUNTYGOP.COM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C:\Users\Kevin\AppData\Local\Microsoft\Windows\INetCache\IE\TFOP7YLS\colores_de_la_navida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0"/>
            <a:ext cx="6743700" cy="35052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8" name="Picture 4" descr="C:\Users\Kevin\AppData\Local\Microsoft\Windows\INetCache\IE\TFOP7YLS\colores_de_la_navida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6743700" cy="36576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2" name="TextBox 11"/>
          <p:cNvSpPr txBox="1"/>
          <p:nvPr/>
        </p:nvSpPr>
        <p:spPr>
          <a:xfrm>
            <a:off x="114300" y="0"/>
            <a:ext cx="6686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AR CENA" pitchFamily="2" charset="0"/>
              </a:rPr>
              <a:t>    </a:t>
            </a:r>
            <a:r>
              <a:rPr lang="en-US" sz="3600" dirty="0" smtClean="0">
                <a:solidFill>
                  <a:srgbClr val="C00000"/>
                </a:solidFill>
                <a:latin typeface="AR CENA" pitchFamily="2" charset="0"/>
              </a:rPr>
              <a:t>Cherokee County Republican Party</a:t>
            </a:r>
          </a:p>
          <a:p>
            <a:pPr algn="ctr"/>
            <a:r>
              <a:rPr lang="en-US" sz="3200" dirty="0" smtClean="0">
                <a:solidFill>
                  <a:prstClr val="black"/>
                </a:solidFill>
                <a:latin typeface="AR CENA" pitchFamily="2" charset="0"/>
              </a:rPr>
              <a:t>      </a:t>
            </a:r>
            <a:endParaRPr lang="en-US" sz="2400" dirty="0">
              <a:solidFill>
                <a:prstClr val="black"/>
              </a:solidFill>
              <a:latin typeface="AR CENA" pitchFamily="2" charset="0"/>
            </a:endParaRPr>
          </a:p>
        </p:txBody>
      </p:sp>
      <p:pic>
        <p:nvPicPr>
          <p:cNvPr id="4" name="Picture 3" descr="CCRP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4419600"/>
            <a:ext cx="1111734" cy="1143000"/>
          </a:xfrm>
          <a:prstGeom prst="rect">
            <a:avLst/>
          </a:prstGeom>
        </p:spPr>
      </p:pic>
      <p:sp>
        <p:nvSpPr>
          <p:cNvPr id="29" name="Frame 28"/>
          <p:cNvSpPr/>
          <p:nvPr/>
        </p:nvSpPr>
        <p:spPr>
          <a:xfrm>
            <a:off x="0" y="0"/>
            <a:ext cx="6858000" cy="9144000"/>
          </a:xfrm>
          <a:prstGeom prst="frame">
            <a:avLst>
              <a:gd name="adj1" fmla="val 887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pic>
        <p:nvPicPr>
          <p:cNvPr id="1027" name="Picture 3" descr="C:\Users\Kevin\AppData\Local\Microsoft\Windows\INetCache\IE\8TOJMBP1\christmas-tree-2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3122" y="5638800"/>
            <a:ext cx="1250878" cy="1417373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81000" y="2743200"/>
            <a:ext cx="60214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CHRISTMAS PARTY</a:t>
            </a:r>
            <a:endParaRPr lang="en-US" sz="44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34887" y="3505200"/>
            <a:ext cx="3446713" cy="461665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oper Black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ooper Black" pitchFamily="18" charset="0"/>
              </a:rPr>
              <a:t>MONDAY DEC 11</a:t>
            </a:r>
            <a:r>
              <a:rPr lang="en-US" baseline="30000" dirty="0" smtClean="0">
                <a:solidFill>
                  <a:schemeClr val="bg1"/>
                </a:solidFill>
                <a:latin typeface="Cooper Black" pitchFamily="18" charset="0"/>
              </a:rPr>
              <a:t>TH</a:t>
            </a:r>
            <a:r>
              <a:rPr lang="en-US" dirty="0" smtClean="0">
                <a:solidFill>
                  <a:schemeClr val="bg1"/>
                </a:solidFill>
                <a:latin typeface="Cooper Black" pitchFamily="18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Cooper Black" pitchFamily="18" charset="0"/>
              </a:rPr>
              <a:t>7-10PM</a:t>
            </a:r>
            <a:endParaRPr lang="en-US" dirty="0">
              <a:solidFill>
                <a:schemeClr val="bg1"/>
              </a:solidFill>
              <a:latin typeface="Cooper Black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0600" y="4876800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 CENA" pitchFamily="2" charset="0"/>
              </a:rPr>
              <a:t>RAFFLE PRIZES</a:t>
            </a:r>
          </a:p>
          <a:p>
            <a:pPr algn="ctr"/>
            <a:r>
              <a:rPr lang="en-US" sz="3200" b="1" dirty="0" smtClean="0">
                <a:latin typeface="AR CENA" pitchFamily="2" charset="0"/>
              </a:rPr>
              <a:t>DRINKS &amp; GREAT </a:t>
            </a:r>
            <a:r>
              <a:rPr lang="en-US" sz="3200" b="1" dirty="0" smtClean="0">
                <a:latin typeface="AR CENA" pitchFamily="2" charset="0"/>
              </a:rPr>
              <a:t>FOOD</a:t>
            </a:r>
          </a:p>
          <a:p>
            <a:pPr algn="ctr"/>
            <a:r>
              <a:rPr lang="en-US" sz="1600" b="1" dirty="0" smtClean="0">
                <a:latin typeface="AR CENA" pitchFamily="2" charset="0"/>
              </a:rPr>
              <a:t>(ALCOHOL PAY AS YOU GO)</a:t>
            </a:r>
            <a:endParaRPr lang="en-US" sz="1600" b="1" dirty="0" smtClean="0">
              <a:latin typeface="AR CENA" pitchFamily="2" charset="0"/>
            </a:endParaRPr>
          </a:p>
          <a:p>
            <a:pPr algn="ctr"/>
            <a:r>
              <a:rPr lang="en-US" sz="3200" b="1" dirty="0" smtClean="0">
                <a:latin typeface="AR CENA" pitchFamily="2" charset="0"/>
              </a:rPr>
              <a:t>MISTLE TOE &amp; </a:t>
            </a:r>
          </a:p>
          <a:p>
            <a:pPr algn="ctr"/>
            <a:r>
              <a:rPr lang="en-US" sz="3200" b="1" dirty="0" smtClean="0">
                <a:latin typeface="AR CENA" pitchFamily="2" charset="0"/>
              </a:rPr>
              <a:t>ALL THE TRIMMINGS!</a:t>
            </a:r>
            <a:endParaRPr lang="en-US" sz="3200" b="1" dirty="0">
              <a:latin typeface="AR CENA" pitchFamily="2" charset="0"/>
            </a:endParaRPr>
          </a:p>
        </p:txBody>
      </p:sp>
      <p:pic>
        <p:nvPicPr>
          <p:cNvPr id="24" name="Picture 23" descr="image33072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57600" y="7543800"/>
            <a:ext cx="3124200" cy="15655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Rectangle 22"/>
          <p:cNvSpPr/>
          <p:nvPr/>
        </p:nvSpPr>
        <p:spPr>
          <a:xfrm>
            <a:off x="152400" y="7606605"/>
            <a:ext cx="3505200" cy="1384995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</a:rPr>
              <a:t>Jerseys Sports Bar &amp; Grille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6426 Bells Ferry Road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Woodstock, GA 30189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0"/>
            <a:ext cx="6686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AR CENA" pitchFamily="2" charset="0"/>
              </a:rPr>
              <a:t>      </a:t>
            </a:r>
            <a:endParaRPr lang="en-US" sz="3200" dirty="0" smtClean="0">
              <a:solidFill>
                <a:srgbClr val="C00000"/>
              </a:solidFill>
              <a:latin typeface="AR CENA" pitchFamily="2" charset="0"/>
            </a:endParaRPr>
          </a:p>
          <a:p>
            <a:pPr algn="ctr"/>
            <a:r>
              <a:rPr lang="en-US" sz="3200" dirty="0" smtClean="0">
                <a:solidFill>
                  <a:prstClr val="black"/>
                </a:solidFill>
                <a:latin typeface="AR CENA" pitchFamily="2" charset="0"/>
              </a:rPr>
              <a:t>      </a:t>
            </a:r>
            <a:endParaRPr lang="en-US" sz="2400" dirty="0">
              <a:solidFill>
                <a:prstClr val="black"/>
              </a:solidFill>
              <a:latin typeface="AR CENA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618" y="4038600"/>
            <a:ext cx="6127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REGISTER AND PRE-PAY $10 TO ATTEND BY DEC 9</a:t>
            </a:r>
            <a:r>
              <a:rPr lang="en-US" sz="1600" baseline="300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TH</a:t>
            </a:r>
          </a:p>
          <a:p>
            <a:pPr algn="ctr"/>
            <a:r>
              <a:rPr lang="en-US" sz="2400" baseline="300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$15 AT THE DOOR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95370" y="4583668"/>
            <a:ext cx="2867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https://ccrp.wildapricot.org/</a:t>
            </a:r>
            <a:endParaRPr lang="en-US" dirty="0"/>
          </a:p>
        </p:txBody>
      </p:sp>
      <p:sp>
        <p:nvSpPr>
          <p:cNvPr id="31" name="Curved Up Arrow 30"/>
          <p:cNvSpPr/>
          <p:nvPr/>
        </p:nvSpPr>
        <p:spPr>
          <a:xfrm>
            <a:off x="1600200" y="2286000"/>
            <a:ext cx="1219200" cy="533400"/>
          </a:xfrm>
          <a:prstGeom prst="curved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32-Point Star 29"/>
          <p:cNvSpPr/>
          <p:nvPr/>
        </p:nvSpPr>
        <p:spPr>
          <a:xfrm rot="21047027">
            <a:off x="81402" y="1488900"/>
            <a:ext cx="2514600" cy="1219200"/>
          </a:xfrm>
          <a:prstGeom prst="star32">
            <a:avLst>
              <a:gd name="adj" fmla="val 45909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BUY A  TREE BALL FOR A CHANCE TO WIN </a:t>
            </a:r>
            <a:r>
              <a:rPr lang="en-US" sz="1400" b="1" dirty="0" smtClean="0">
                <a:solidFill>
                  <a:schemeClr val="tx1"/>
                </a:solidFill>
              </a:rPr>
              <a:t>A </a:t>
            </a:r>
            <a:r>
              <a:rPr lang="en-US" sz="1400" b="1" dirty="0" smtClean="0">
                <a:solidFill>
                  <a:schemeClr val="tx1"/>
                </a:solidFill>
              </a:rPr>
              <a:t>GRAND PRIZE!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2400" y="6973669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QUESTIONS?  KERRY.</a:t>
            </a:r>
            <a:r>
              <a:rPr lang="en-US" sz="1200" dirty="0" smtClean="0">
                <a:hlinkClick r:id="rId6"/>
              </a:rPr>
              <a:t>LUEDKE@CHEROKEECOUNTYGOP.COM</a:t>
            </a:r>
            <a:endParaRPr lang="en-US" sz="1200" dirty="0" smtClean="0"/>
          </a:p>
          <a:p>
            <a:pPr algn="ctr"/>
            <a:r>
              <a:rPr lang="en-US" sz="1200" dirty="0" smtClean="0"/>
              <a:t>OR  HARRY. </a:t>
            </a:r>
            <a:r>
              <a:rPr lang="en-US" sz="1200" dirty="0" smtClean="0">
                <a:hlinkClick r:id="rId7"/>
              </a:rPr>
              <a:t>ABRAMS@CHEROKEECOUNTYGOP.COM</a:t>
            </a:r>
            <a:r>
              <a:rPr lang="en-US" sz="1200" dirty="0" smtClean="0"/>
              <a:t>  OR </a:t>
            </a:r>
          </a:p>
          <a:p>
            <a:pPr algn="ctr"/>
            <a:r>
              <a:rPr lang="en-US" sz="1200" dirty="0" smtClean="0"/>
              <a:t>KEVIN WRIGHT PH (502) 649-0089</a:t>
            </a:r>
            <a:endParaRPr lang="en-US" sz="1200" dirty="0"/>
          </a:p>
        </p:txBody>
      </p:sp>
      <p:pic>
        <p:nvPicPr>
          <p:cNvPr id="1026" name="Picture 2" descr="C:\Users\Kevin\AppData\Local\Microsoft\Windows\INetCache\IE\POJUQ25K\white-304608_960_720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10200" y="4572000"/>
            <a:ext cx="1066800" cy="1009325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5181600" y="5638800"/>
            <a:ext cx="1524000" cy="181588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WHITE ELEPHANT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TO PLAY: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BRING WRAPPED GIFT</a:t>
            </a:r>
          </a:p>
          <a:p>
            <a:pPr algn="ctr"/>
            <a:r>
              <a:rPr lang="en-US" sz="1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&lt; </a:t>
            </a:r>
            <a:r>
              <a:rPr lang="en-US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$10 VALUE</a:t>
            </a:r>
            <a:endParaRPr lang="en-US" sz="16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107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</dc:creator>
  <cp:lastModifiedBy>Kevin</cp:lastModifiedBy>
  <cp:revision>161</cp:revision>
  <dcterms:created xsi:type="dcterms:W3CDTF">2017-06-22T23:12:49Z</dcterms:created>
  <dcterms:modified xsi:type="dcterms:W3CDTF">2017-11-07T22:28:09Z</dcterms:modified>
</cp:coreProperties>
</file>